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9" autoAdjust="0"/>
    <p:restoredTop sz="94660"/>
  </p:normalViewPr>
  <p:slideViewPr>
    <p:cSldViewPr snapToGrid="0">
      <p:cViewPr varScale="1">
        <p:scale>
          <a:sx n="60" d="100"/>
          <a:sy n="60" d="100"/>
        </p:scale>
        <p:origin x="40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6379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5624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523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73268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8251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54439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2179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32998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84824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7087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95896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B7B3D5-81C0-4812-BC64-A12B73D81D21}" type="datetimeFigureOut">
              <a:rPr lang="en-US" smtClean="0"/>
              <a:t>11/11/2018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F859628-6C3A-4CAC-818A-EC73C6EEEC8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4879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089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Camping Details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4281" y="2082758"/>
            <a:ext cx="3078330" cy="1783389"/>
          </a:xfrm>
        </p:spPr>
      </p:pic>
      <p:sp>
        <p:nvSpPr>
          <p:cNvPr id="5" name="TextBox 4"/>
          <p:cNvSpPr txBox="1"/>
          <p:nvPr/>
        </p:nvSpPr>
        <p:spPr>
          <a:xfrm>
            <a:off x="4459705" y="2082758"/>
            <a:ext cx="668955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 </a:t>
            </a:r>
            <a:r>
              <a:rPr lang="en-US" sz="2400" dirty="0" smtClean="0"/>
              <a:t>Plenty of camping available!</a:t>
            </a:r>
          </a:p>
          <a:p>
            <a:r>
              <a:rPr lang="en-US" sz="2400" dirty="0" smtClean="0"/>
              <a:t>Rough &amp; Electric Sites </a:t>
            </a:r>
          </a:p>
          <a:p>
            <a:r>
              <a:rPr lang="en-US" sz="2400" dirty="0" smtClean="0"/>
              <a:t>Electric sites 15amp only no air conditioners</a:t>
            </a:r>
          </a:p>
          <a:p>
            <a:r>
              <a:rPr lang="en-US" sz="2400" dirty="0" smtClean="0"/>
              <a:t>No on site sewer - dump site available on grounds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964281" y="4523874"/>
            <a:ext cx="9511214" cy="21236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400" dirty="0" smtClean="0"/>
              <a:t>Rough Camping - $10.00 Per Night</a:t>
            </a:r>
          </a:p>
          <a:p>
            <a:endParaRPr lang="en-US" sz="4400" dirty="0"/>
          </a:p>
          <a:p>
            <a:r>
              <a:rPr lang="en-US" sz="4400" dirty="0" smtClean="0"/>
              <a:t>Electric Sites - $20.00 Per Night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24222929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</TotalTime>
  <Words>43</Words>
  <Application>Microsoft Office PowerPoint</Application>
  <PresentationFormat>Widescreen</PresentationFormat>
  <Paragraphs>8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6" baseType="lpstr">
      <vt:lpstr>Arial</vt:lpstr>
      <vt:lpstr>Calibri</vt:lpstr>
      <vt:lpstr>Calibri Light</vt:lpstr>
      <vt:lpstr>Office Theme</vt:lpstr>
      <vt:lpstr>PowerPoint Presentation</vt:lpstr>
      <vt:lpstr>Camping Details</vt:lpstr>
    </vt:vector>
  </TitlesOfParts>
  <Company>Baltimore County, MD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Scott Boose</dc:creator>
  <cp:lastModifiedBy>Scott Boose</cp:lastModifiedBy>
  <cp:revision>5</cp:revision>
  <dcterms:created xsi:type="dcterms:W3CDTF">2018-11-11T22:48:12Z</dcterms:created>
  <dcterms:modified xsi:type="dcterms:W3CDTF">2018-11-11T23:01:50Z</dcterms:modified>
</cp:coreProperties>
</file>