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2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5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2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4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9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0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8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7B3D5-81C0-4812-BC64-A12B73D81D2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59628-6C3A-4CAC-818A-EC73C6EE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0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Camping Details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81" y="2082758"/>
            <a:ext cx="3078330" cy="1783389"/>
          </a:xfrm>
        </p:spPr>
      </p:pic>
      <p:sp>
        <p:nvSpPr>
          <p:cNvPr id="5" name="TextBox 4"/>
          <p:cNvSpPr txBox="1"/>
          <p:nvPr/>
        </p:nvSpPr>
        <p:spPr>
          <a:xfrm>
            <a:off x="4459705" y="2082758"/>
            <a:ext cx="6689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Plenty of camping available!</a:t>
            </a:r>
          </a:p>
          <a:p>
            <a:r>
              <a:rPr lang="en-US" sz="2400" dirty="0" smtClean="0"/>
              <a:t>Rough &amp; Electric Sites </a:t>
            </a:r>
          </a:p>
          <a:p>
            <a:r>
              <a:rPr lang="en-US" sz="2400" dirty="0" smtClean="0"/>
              <a:t>Electric sites 15amp only no air conditioners</a:t>
            </a:r>
          </a:p>
          <a:p>
            <a:r>
              <a:rPr lang="en-US" sz="2400" dirty="0" smtClean="0"/>
              <a:t>No on site sewer - dump site available on grounds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64281" y="4523874"/>
            <a:ext cx="9511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Rough Camping - $10.00 Per Night</a:t>
            </a:r>
          </a:p>
          <a:p>
            <a:endParaRPr lang="en-US" sz="4400" dirty="0"/>
          </a:p>
          <a:p>
            <a:r>
              <a:rPr lang="en-US" sz="4400" dirty="0" smtClean="0"/>
              <a:t>Electric Sites - $20.00 Per Night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2229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Camping Details</vt:lpstr>
    </vt:vector>
  </TitlesOfParts>
  <Company>Baltimore County, 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Boose</dc:creator>
  <cp:lastModifiedBy>Scott Boose</cp:lastModifiedBy>
  <cp:revision>5</cp:revision>
  <dcterms:created xsi:type="dcterms:W3CDTF">2018-11-11T22:48:12Z</dcterms:created>
  <dcterms:modified xsi:type="dcterms:W3CDTF">2018-11-11T23:01:50Z</dcterms:modified>
</cp:coreProperties>
</file>